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64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904" y="-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29A0-D282-45A6-AE54-A4BB7FB709B7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27B1E82-42A2-4ACB-B929-D57BA136A6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29A0-D282-45A6-AE54-A4BB7FB709B7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1E82-42A2-4ACB-B929-D57BA136A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29A0-D282-45A6-AE54-A4BB7FB709B7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1E82-42A2-4ACB-B929-D57BA136A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29A0-D282-45A6-AE54-A4BB7FB709B7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1E82-42A2-4ACB-B929-D57BA136A6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29A0-D282-45A6-AE54-A4BB7FB709B7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7B1E82-42A2-4ACB-B929-D57BA136A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29A0-D282-45A6-AE54-A4BB7FB709B7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1E82-42A2-4ACB-B929-D57BA136A6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29A0-D282-45A6-AE54-A4BB7FB709B7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1E82-42A2-4ACB-B929-D57BA136A6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29A0-D282-45A6-AE54-A4BB7FB709B7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1E82-42A2-4ACB-B929-D57BA136A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29A0-D282-45A6-AE54-A4BB7FB709B7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1E82-42A2-4ACB-B929-D57BA136A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29A0-D282-45A6-AE54-A4BB7FB709B7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1E82-42A2-4ACB-B929-D57BA136A6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29A0-D282-45A6-AE54-A4BB7FB709B7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7B1E82-42A2-4ACB-B929-D57BA136A6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7BB29A0-D282-45A6-AE54-A4BB7FB709B7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27B1E82-42A2-4ACB-B929-D57BA136A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YEAR 3</a:t>
            </a:r>
          </a:p>
          <a:p>
            <a:r>
              <a:rPr lang="en-US" dirty="0" smtClean="0"/>
              <a:t>Partnership with Aurora, Douglas, and Cherry Creek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DASSC WRITING INQUIRY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will we meet?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What would it take to create the innovators that we need for the 21</a:t>
            </a:r>
            <a:r>
              <a:rPr lang="en-US" baseline="30000" dirty="0"/>
              <a:t>st</a:t>
            </a:r>
            <a:r>
              <a:rPr lang="en-US" dirty="0"/>
              <a:t> Century? </a:t>
            </a:r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/>
              <a:t>are the implications for today’s writing instruction?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will we meet?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11/7/12 </a:t>
            </a:r>
            <a:r>
              <a:rPr lang="en-US" dirty="0"/>
              <a:t>(10-3:30</a:t>
            </a:r>
            <a:r>
              <a:rPr lang="en-US" dirty="0" smtClean="0"/>
              <a:t>)</a:t>
            </a:r>
          </a:p>
          <a:p>
            <a:r>
              <a:rPr lang="en-US" dirty="0" smtClean="0"/>
              <a:t>2/1/13 </a:t>
            </a:r>
            <a:r>
              <a:rPr lang="en-US" dirty="0"/>
              <a:t>(9-3</a:t>
            </a:r>
            <a:r>
              <a:rPr lang="en-US" dirty="0" smtClean="0"/>
              <a:t>) </a:t>
            </a:r>
          </a:p>
          <a:p>
            <a:r>
              <a:rPr lang="en-US" dirty="0" smtClean="0"/>
              <a:t>4/9/13 </a:t>
            </a:r>
            <a:r>
              <a:rPr lang="en-US" dirty="0"/>
              <a:t>(9-3:00</a:t>
            </a:r>
            <a:r>
              <a:rPr lang="en-US" dirty="0" smtClean="0"/>
              <a:t>) </a:t>
            </a:r>
          </a:p>
          <a:p>
            <a:r>
              <a:rPr lang="en-US" dirty="0" smtClean="0"/>
              <a:t>5/8/13 </a:t>
            </a:r>
            <a:r>
              <a:rPr lang="en-US" dirty="0"/>
              <a:t>(10 -3:30)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Welcome and thinking about essential questions</a:t>
            </a:r>
            <a:endParaRPr lang="en-US" dirty="0" smtClean="0"/>
          </a:p>
          <a:p>
            <a:pPr lvl="0"/>
            <a:r>
              <a:rPr lang="en-US" dirty="0" smtClean="0"/>
              <a:t>Video: Tony Wagner</a:t>
            </a:r>
            <a:endParaRPr lang="en-US" dirty="0" smtClean="0"/>
          </a:p>
          <a:p>
            <a:pPr lvl="1"/>
            <a:r>
              <a:rPr lang="en-US" dirty="0" smtClean="0"/>
              <a:t>Discussion of video and Langer article: How do Wagner and Langer help us think about our essential questions?</a:t>
            </a:r>
          </a:p>
          <a:p>
            <a:pPr lvl="1"/>
            <a:r>
              <a:rPr lang="en-US" dirty="0" smtClean="0"/>
              <a:t>What big ideas would be smart to share with colleagues?</a:t>
            </a:r>
            <a:endParaRPr lang="en-US" dirty="0" smtClean="0"/>
          </a:p>
          <a:p>
            <a:pPr lvl="0"/>
            <a:r>
              <a:rPr lang="en-US" dirty="0" smtClean="0"/>
              <a:t>Inquiry groups</a:t>
            </a:r>
          </a:p>
          <a:p>
            <a:pPr lvl="1"/>
            <a:r>
              <a:rPr lang="en-US" dirty="0" smtClean="0"/>
              <a:t>Also generate questions for our guest speaker</a:t>
            </a:r>
            <a:endParaRPr lang="en-US" dirty="0" smtClean="0"/>
          </a:p>
          <a:p>
            <a:pPr lvl="0"/>
            <a:r>
              <a:rPr lang="en-US" dirty="0" smtClean="0"/>
              <a:t>Conversation with Daniel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Essential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Keep our EQs in mind as you watch the video:</a:t>
            </a:r>
          </a:p>
          <a:p>
            <a:pPr lvl="1"/>
            <a:r>
              <a:rPr lang="en-US" dirty="0" smtClean="0"/>
              <a:t>What would it take to create the innovators that we need for the 21</a:t>
            </a:r>
            <a:r>
              <a:rPr lang="en-US" baseline="30000" dirty="0" smtClean="0"/>
              <a:t>st</a:t>
            </a:r>
            <a:r>
              <a:rPr lang="en-US" dirty="0" smtClean="0"/>
              <a:t> Century? </a:t>
            </a:r>
          </a:p>
          <a:p>
            <a:pPr lvl="1"/>
            <a:r>
              <a:rPr lang="en-US" dirty="0" smtClean="0"/>
              <a:t>What are the implications for today’s writing instruction?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Inquiry’s our 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May presentations from each group:</a:t>
            </a:r>
          </a:p>
          <a:p>
            <a:pPr lvl="1"/>
            <a:r>
              <a:rPr lang="en-US" dirty="0" smtClean="0"/>
              <a:t>Answers </a:t>
            </a:r>
            <a:r>
              <a:rPr lang="en-US" dirty="0"/>
              <a:t>to the </a:t>
            </a:r>
            <a:r>
              <a:rPr lang="en-US" dirty="0" smtClean="0"/>
              <a:t>inquiry questions.</a:t>
            </a:r>
            <a:endParaRPr lang="en-US" dirty="0"/>
          </a:p>
          <a:p>
            <a:pPr lvl="1"/>
            <a:r>
              <a:rPr lang="en-US" dirty="0"/>
              <a:t>C</a:t>
            </a:r>
            <a:r>
              <a:rPr lang="en-US" dirty="0" smtClean="0"/>
              <a:t>lassroom </a:t>
            </a:r>
            <a:r>
              <a:rPr lang="en-US" dirty="0"/>
              <a:t>implications of the study. </a:t>
            </a:r>
            <a:endParaRPr lang="en-US" dirty="0" smtClean="0"/>
          </a:p>
          <a:p>
            <a:pPr lvl="2"/>
            <a:r>
              <a:rPr lang="en-US" dirty="0" smtClean="0"/>
              <a:t>Each </a:t>
            </a:r>
            <a:r>
              <a:rPr lang="en-US" dirty="0"/>
              <a:t>team member will apply </a:t>
            </a:r>
            <a:r>
              <a:rPr lang="en-US" dirty="0" smtClean="0"/>
              <a:t>insights </a:t>
            </a:r>
            <a:r>
              <a:rPr lang="en-US" dirty="0"/>
              <a:t>to the classroom. </a:t>
            </a:r>
            <a:endParaRPr lang="en-US" dirty="0" smtClean="0"/>
          </a:p>
          <a:p>
            <a:pPr lvl="2"/>
            <a:r>
              <a:rPr lang="en-US" dirty="0" smtClean="0"/>
              <a:t>If a </a:t>
            </a:r>
            <a:r>
              <a:rPr lang="en-US" dirty="0"/>
              <a:t>coach, </a:t>
            </a:r>
            <a:r>
              <a:rPr lang="en-US" dirty="0" smtClean="0"/>
              <a:t>work </a:t>
            </a:r>
            <a:r>
              <a:rPr lang="en-US" dirty="0"/>
              <a:t>with a classroom teacher to apply the findings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59</TotalTime>
  <Words>205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DASSC WRITING INQUIRY</vt:lpstr>
      <vt:lpstr>Why will we meet?</vt:lpstr>
      <vt:lpstr>When will we meet?</vt:lpstr>
      <vt:lpstr>Our Agenda</vt:lpstr>
      <vt:lpstr>Essential Questions</vt:lpstr>
      <vt:lpstr>Inquiry’s our stance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DASSC WRITING INQUIRY</dc:title>
  <dc:creator>steviq</dc:creator>
  <cp:lastModifiedBy>steviq</cp:lastModifiedBy>
  <cp:revision>3</cp:revision>
  <dcterms:created xsi:type="dcterms:W3CDTF">2012-09-28T12:37:35Z</dcterms:created>
  <dcterms:modified xsi:type="dcterms:W3CDTF">2012-11-07T16:44:24Z</dcterms:modified>
</cp:coreProperties>
</file>